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Montserrat"/>
      <p:regular r:id="rId10"/>
      <p:bold r:id="rId11"/>
      <p:italic r:id="rId12"/>
      <p:boldItalic r:id="rId13"/>
    </p:embeddedFont>
    <p:embeddedFont>
      <p:font typeface="Montserrat Medium"/>
      <p:regular r:id="rId14"/>
      <p:bold r:id="rId15"/>
      <p:italic r:id="rId16"/>
      <p:boldItalic r:id="rId17"/>
    </p:embeddedFont>
    <p:embeddedFont>
      <p:font typeface="Montserrat ExtraBold"/>
      <p:bold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bold.fntdata"/><Relationship Id="rId10" Type="http://schemas.openxmlformats.org/officeDocument/2006/relationships/font" Target="fonts/Montserrat-regular.fntdata"/><Relationship Id="rId13" Type="http://schemas.openxmlformats.org/officeDocument/2006/relationships/font" Target="fonts/Montserrat-boldItalic.fntdata"/><Relationship Id="rId12" Type="http://schemas.openxmlformats.org/officeDocument/2006/relationships/font" Target="fonts/Montserrat-italic.fntdata"/><Relationship Id="rId15" Type="http://schemas.openxmlformats.org/officeDocument/2006/relationships/font" Target="fonts/MontserratMedium-bold.fntdata"/><Relationship Id="rId14" Type="http://schemas.openxmlformats.org/officeDocument/2006/relationships/font" Target="fonts/MontserratMedium-regular.fntdata"/><Relationship Id="rId17" Type="http://schemas.openxmlformats.org/officeDocument/2006/relationships/font" Target="fonts/MontserratMedium-boldItalic.fntdata"/><Relationship Id="rId16" Type="http://schemas.openxmlformats.org/officeDocument/2006/relationships/font" Target="fonts/MontserratMedium-italic.fntdata"/><Relationship Id="rId19" Type="http://schemas.openxmlformats.org/officeDocument/2006/relationships/font" Target="fonts/MontserratExtraBold-boldItalic.fntdata"/><Relationship Id="rId18" Type="http://schemas.openxmlformats.org/officeDocument/2006/relationships/font" Target="fonts/MontserratExtra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3de115944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3de115944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8b672501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8b672501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8b67250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8b67250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058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01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components</a:t>
            </a:r>
            <a:endParaRPr/>
          </a:p>
        </p:txBody>
      </p:sp>
      <p:sp>
        <p:nvSpPr>
          <p:cNvPr id="162" name="Google Shape;162;p36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681100" y="1427875"/>
            <a:ext cx="5530500" cy="23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React class components.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Examples of class components.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Steps to execute class components.</a:t>
            </a:r>
            <a:endParaRPr/>
          </a:p>
        </p:txBody>
      </p:sp>
      <p:sp>
        <p:nvSpPr>
          <p:cNvPr id="168" name="Google Shape;168;p37"/>
          <p:cNvSpPr txBox="1"/>
          <p:nvPr>
            <p:ph type="title"/>
          </p:nvPr>
        </p:nvSpPr>
        <p:spPr>
          <a:xfrm>
            <a:off x="637125" y="445025"/>
            <a:ext cx="57357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938500" y="13076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15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Class Components.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Functional Components.</a:t>
            </a:r>
            <a:endParaRPr sz="1900"/>
          </a:p>
        </p:txBody>
      </p:sp>
      <p:sp>
        <p:nvSpPr>
          <p:cNvPr id="174" name="Google Shape;174;p38"/>
          <p:cNvSpPr txBox="1"/>
          <p:nvPr>
            <p:ph type="title"/>
          </p:nvPr>
        </p:nvSpPr>
        <p:spPr>
          <a:xfrm>
            <a:off x="677300" y="445025"/>
            <a:ext cx="57357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components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9"/>
          <p:cNvSpPr txBox="1"/>
          <p:nvPr>
            <p:ph idx="1" type="body"/>
          </p:nvPr>
        </p:nvSpPr>
        <p:spPr>
          <a:xfrm>
            <a:off x="463450" y="988325"/>
            <a:ext cx="6303600" cy="26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                                           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                                             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(props)                                 hhht</a:t>
            </a:r>
            <a:endParaRPr/>
          </a:p>
        </p:txBody>
      </p:sp>
      <p:sp>
        <p:nvSpPr>
          <p:cNvPr id="180" name="Google Shape;180;p39"/>
          <p:cNvSpPr txBox="1"/>
          <p:nvPr>
            <p:ph type="title"/>
          </p:nvPr>
        </p:nvSpPr>
        <p:spPr>
          <a:xfrm>
            <a:off x="657150" y="387150"/>
            <a:ext cx="57357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lass Components</a:t>
            </a:r>
            <a:endParaRPr/>
          </a:p>
        </p:txBody>
      </p:sp>
      <p:sp>
        <p:nvSpPr>
          <p:cNvPr id="181" name="Google Shape;181;p39"/>
          <p:cNvSpPr/>
          <p:nvPr/>
        </p:nvSpPr>
        <p:spPr>
          <a:xfrm>
            <a:off x="1649975" y="2241125"/>
            <a:ext cx="426600" cy="13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9"/>
          <p:cNvSpPr/>
          <p:nvPr/>
        </p:nvSpPr>
        <p:spPr>
          <a:xfrm>
            <a:off x="2424775" y="1668275"/>
            <a:ext cx="2059800" cy="127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ES 6 CLASS</a:t>
            </a:r>
            <a:endParaRPr/>
          </a:p>
        </p:txBody>
      </p:sp>
      <p:sp>
        <p:nvSpPr>
          <p:cNvPr id="183" name="Google Shape;183;p39"/>
          <p:cNvSpPr/>
          <p:nvPr/>
        </p:nvSpPr>
        <p:spPr>
          <a:xfrm>
            <a:off x="3031350" y="3109375"/>
            <a:ext cx="987300" cy="2559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</a:t>
            </a:r>
            <a:endParaRPr/>
          </a:p>
        </p:txBody>
      </p:sp>
      <p:sp>
        <p:nvSpPr>
          <p:cNvPr id="184" name="Google Shape;184;p39"/>
          <p:cNvSpPr/>
          <p:nvPr/>
        </p:nvSpPr>
        <p:spPr>
          <a:xfrm>
            <a:off x="4692150" y="2123675"/>
            <a:ext cx="768000" cy="13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      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HTML(JSX)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